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264" r:id="rId3"/>
    <p:sldId id="256" r:id="rId4"/>
    <p:sldId id="260" r:id="rId5"/>
    <p:sldId id="259" r:id="rId6"/>
    <p:sldId id="258" r:id="rId7"/>
    <p:sldId id="257" r:id="rId8"/>
    <p:sldId id="276" r:id="rId9"/>
    <p:sldId id="270" r:id="rId1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ttangolo 11">
            <a:extLst>
              <a:ext uri="{FF2B5EF4-FFF2-40B4-BE49-F238E27FC236}">
                <a16:creationId xmlns:a16="http://schemas.microsoft.com/office/drawing/2014/main" id="{F03B5BF0-238D-481F-A15B-206D1E2FE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 useBgFill="1">
        <p:nvSpPr>
          <p:cNvPr id="13" name="Rettangolo 12">
            <a:extLst>
              <a:ext uri="{FF2B5EF4-FFF2-40B4-BE49-F238E27FC236}">
                <a16:creationId xmlns:a16="http://schemas.microsoft.com/office/drawing/2014/main" id="{7578E43B-8F1B-4CBD-B09E-5AD9A247E3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92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14" name="Cornice 13">
            <a:extLst>
              <a:ext uri="{FF2B5EF4-FFF2-40B4-BE49-F238E27FC236}">
                <a16:creationId xmlns:a16="http://schemas.microsoft.com/office/drawing/2014/main" id="{737C17C2-E2A6-4219-AE02-C8EAF943C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92" y="0"/>
            <a:ext cx="9141714" cy="6858000"/>
          </a:xfrm>
          <a:prstGeom prst="frame">
            <a:avLst>
              <a:gd name="adj1" fmla="val 7164"/>
            </a:avLst>
          </a:prstGeom>
          <a:gradFill flip="none" rotWithShape="1">
            <a:gsLst>
              <a:gs pos="0">
                <a:schemeClr val="accent2">
                  <a:alpha val="4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sz="1350" noProof="0"/>
          </a:p>
        </p:txBody>
      </p:sp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AE7BC3CE-3806-41F3-B4F6-EBB2C3E9EA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" y="484632"/>
            <a:ext cx="9134856" cy="5907024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DC036CF-E92D-4E80-8E6B-1B06EDDFD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016"/>
            <a:ext cx="3600450" cy="3749040"/>
          </a:xfrm>
        </p:spPr>
        <p:txBody>
          <a:bodyPr rtlCol="0" anchor="b" anchorCtr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26" name="Segnaposto testo 25">
            <a:extLst>
              <a:ext uri="{FF2B5EF4-FFF2-40B4-BE49-F238E27FC236}">
                <a16:creationId xmlns:a16="http://schemas.microsoft.com/office/drawing/2014/main" id="{BADCFE1B-ABA2-4B11-B7DE-02CE383D6F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835779"/>
            <a:ext cx="3600450" cy="1066800"/>
          </a:xfrm>
        </p:spPr>
        <p:txBody>
          <a:bodyPr rtlCol="0">
            <a:normAutofit/>
          </a:bodyPr>
          <a:lstStyle>
            <a:lvl1pPr marL="171450" indent="0">
              <a:buNone/>
              <a:defRPr sz="165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rtl="0"/>
            <a:r>
              <a:rPr lang="it-IT" noProof="0"/>
              <a:t>Fare clic per inserire il sottotitolo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it-IT" noProof="0"/>
              <a:t>3/1/20XX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/>
              <a:t>TESTO A PIÈ DI PAGINA DI ESEMPIO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8844951-7827-47D4-8276-7DDE1FA7D85A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647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>
                <a:lumMod val="0"/>
                <a:lumOff val="100000"/>
                <a:alpha val="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Video_Tb">
            <a:hlinkClick r:id="" action="ppaction://media"/>
            <a:extLst>
              <a:ext uri="{FF2B5EF4-FFF2-40B4-BE49-F238E27FC236}">
                <a16:creationId xmlns:a16="http://schemas.microsoft.com/office/drawing/2014/main" id="{78B2F825-FEE5-4752-B571-1E067A916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218" y="1124744"/>
            <a:ext cx="8157564" cy="426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2368C0-428F-4136-9287-4B5ECD8A4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2395"/>
          </a:xfrm>
        </p:spPr>
        <p:txBody>
          <a:bodyPr/>
          <a:lstStyle/>
          <a:p>
            <a:r>
              <a:rPr lang="it-IT" dirty="0"/>
              <a:t>Vangelo di Luca 1,26-38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CFFB843-876A-4253-A330-9511141D8E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04456" y="1477919"/>
            <a:ext cx="8735084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Nel sesto mese, l'angelo Gabriele fu mandato da Dio in una città della Galilea,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chiamata Nazaret, a una vergine, promessa sposa di un uomo della casa di Davide,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chiamato Giuseppe. 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La vergine si chiamava Maria.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Entrando da lei, disse: «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Ti saluto, o piena di grazia, il Signore è con te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». </a:t>
            </a:r>
            <a:b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A queste parole ella rimase turbata e si domandava che senso avesse un tale saluto. 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L'angelo le disse: «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Non temere, Maria, perché hai trovato grazia presso Dio. 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Ecco concepirai un figlio, lo darai alla luce e lo chiamerai Gesù. 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Sarà grande e chiamato Figlio dell'Altissimo; il Signore Dio gli darà il trono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di Davide suo padre e regnerà per sempre sulla casa di Giacobbe e il suo regno non avrà fine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».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Allora Maria disse all'angelo: «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Come è possibile? Non conosco uomo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». 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Le rispose l'angelo: «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Lo Spirito Santo scenderà su di te,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su te stenderà la sua ombra la potenza dell'Altissimo. 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Colui che nascerà sarà dunque santo e chiamato Figlio di Dio.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Vedi: anche Elisabetta, tua parente, nella sua vecchiaia, ha concepito un figlio 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e questo è il sesto mese per lei, che tutti dicevano sterile: 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nulla è impossibile a Dio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». 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Allora Maria disse: «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Eccomi, sono la serva del Signore,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avvenga di me quello che hai detto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». </a:t>
            </a:r>
            <a:b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</a:b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Book Antiqua" panose="02040602050305030304" pitchFamily="18" charset="0"/>
                <a:cs typeface="Times New Roman" panose="02020603050405020304" pitchFamily="18" charset="0"/>
              </a:rPr>
              <a:t>E l'angelo partì da lei.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102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iotto di Bondone - No. 14 Annunciation - The Angel Gabriel Sent by God - WGA0919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43"/>
          <a:stretch/>
        </p:blipFill>
        <p:spPr bwMode="auto">
          <a:xfrm>
            <a:off x="120688" y="-27384"/>
            <a:ext cx="409127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otto di Bondone - No. 15 Annunciation - The Virgin Receiving the Message - WGA0919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6"/>
          <a:stretch/>
        </p:blipFill>
        <p:spPr bwMode="auto">
          <a:xfrm>
            <a:off x="5148064" y="-27384"/>
            <a:ext cx="3888432" cy="559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20688" y="5733256"/>
            <a:ext cx="8915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MARIA RICEVE L’ANNUNCIO DELL’ANGELO. DIO L’HA SCELTA PER DIVENTARE LA MADRE DEL SUO FIGLIO.</a:t>
            </a:r>
          </a:p>
          <a:p>
            <a:r>
              <a:rPr lang="it-IT" sz="2000" b="1" dirty="0"/>
              <a:t>MARIA DICE: «ECCOMI, SONO LA SERVA DEL SIGNORE!»</a:t>
            </a:r>
          </a:p>
        </p:txBody>
      </p:sp>
    </p:spTree>
    <p:extLst>
      <p:ext uri="{BB962C8B-B14F-4D97-AF65-F5344CB8AC3E}">
        <p14:creationId xmlns:p14="http://schemas.microsoft.com/office/powerpoint/2010/main" val="244401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otto di Bondone - No. 16 Scenes from the Life of the Virgin - 7. Visitation - WGA091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" y="50447"/>
            <a:ext cx="5786400" cy="681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051714" y="1844824"/>
            <a:ext cx="295232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MARIA E’ IN ATTESA DI DARE ALLA LUICE GESU’. LASCIA IL SUO PAESE E VA AD AIUTARE SUA CUGINA ELISABETTA CHE ASPETTA UN BAMBINO.</a:t>
            </a:r>
          </a:p>
          <a:p>
            <a:endParaRPr lang="it-IT" sz="2000" b="1" dirty="0"/>
          </a:p>
          <a:p>
            <a:r>
              <a:rPr lang="it-IT" sz="2000" b="1" dirty="0"/>
              <a:t>ELISABETTA LA SALUTA RICONOSCENDO IN LEI LA MADRE DEL SIGNORE.</a:t>
            </a:r>
          </a:p>
        </p:txBody>
      </p:sp>
    </p:spTree>
    <p:extLst>
      <p:ext uri="{BB962C8B-B14F-4D97-AF65-F5344CB8AC3E}">
        <p14:creationId xmlns:p14="http://schemas.microsoft.com/office/powerpoint/2010/main" val="4016126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iotto di Bondone - No. 17 Scenes from the Life of Christ - 1. Nativity - Birth of Jesus - WGA091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6361"/>
            <a:ext cx="6732240" cy="684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53953" y="764704"/>
            <a:ext cx="20162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MARIA DA’ ALLA LUCE GESU’.</a:t>
            </a:r>
          </a:p>
          <a:p>
            <a:endParaRPr lang="it-IT" sz="2000" b="1" dirty="0"/>
          </a:p>
          <a:p>
            <a:r>
              <a:rPr lang="it-IT" sz="2000" b="1" dirty="0"/>
              <a:t>LO DEPONE IN UNA MANGIATOIA E LO ADORA. </a:t>
            </a:r>
          </a:p>
          <a:p>
            <a:endParaRPr lang="it-IT" sz="2000" b="1" dirty="0"/>
          </a:p>
          <a:p>
            <a:r>
              <a:rPr lang="it-IT" sz="2000" b="1" dirty="0"/>
              <a:t>LEI SA CHE GESU’ E’ IL FIGLIO DI DIO.</a:t>
            </a:r>
          </a:p>
          <a:p>
            <a:endParaRPr lang="it-IT" sz="2000" b="1" dirty="0"/>
          </a:p>
          <a:p>
            <a:r>
              <a:rPr lang="it-IT" sz="2000" b="1" dirty="0">
                <a:solidFill>
                  <a:srgbClr val="FF0000"/>
                </a:solidFill>
              </a:rPr>
              <a:t>DIO CI AMA A TAL PUNTO DA MANDARE IL SUO FIGLIO IN MEZZO A NOI.</a:t>
            </a:r>
          </a:p>
        </p:txBody>
      </p:sp>
    </p:spTree>
    <p:extLst>
      <p:ext uri="{BB962C8B-B14F-4D97-AF65-F5344CB8AC3E}">
        <p14:creationId xmlns:p14="http://schemas.microsoft.com/office/powerpoint/2010/main" val="4158143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otto di Bondone - No. 18 Scenes from the Life of Christ - 2. Adoration of the Magi - WGA091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06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6948264" y="1228397"/>
            <a:ext cx="205577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MARIA ACCOGLIE I MAGI CHE VANNO AD ADORARE GESU’.</a:t>
            </a:r>
          </a:p>
          <a:p>
            <a:endParaRPr lang="it-IT" sz="2000" b="1" dirty="0"/>
          </a:p>
          <a:p>
            <a:r>
              <a:rPr lang="it-IT" sz="2000" b="1" dirty="0"/>
              <a:t>I MAGI </a:t>
            </a:r>
            <a:r>
              <a:rPr lang="it-IT" sz="2000" b="1"/>
              <a:t>RAPPRESENTANO TUTTI </a:t>
            </a:r>
            <a:r>
              <a:rPr lang="it-IT" sz="2000" b="1" dirty="0"/>
              <a:t>GLI UOMINI DI TUTTI I POPOLI,</a:t>
            </a:r>
          </a:p>
          <a:p>
            <a:endParaRPr lang="it-IT" sz="2000" b="1" dirty="0"/>
          </a:p>
          <a:p>
            <a:r>
              <a:rPr lang="it-IT" sz="2000" b="1" dirty="0">
                <a:solidFill>
                  <a:srgbClr val="FF0000"/>
                </a:solidFill>
              </a:rPr>
              <a:t>GESU’ E’ IL SALVATORE DI TUTTI. </a:t>
            </a:r>
          </a:p>
        </p:txBody>
      </p:sp>
    </p:spTree>
    <p:extLst>
      <p:ext uri="{BB962C8B-B14F-4D97-AF65-F5344CB8AC3E}">
        <p14:creationId xmlns:p14="http://schemas.microsoft.com/office/powerpoint/2010/main" val="608136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iotto di Bondone - No. 19 Scenes from the Life of Christ - 3. Presentation of Christ at the Temple - WGA09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14291"/>
            <a:ext cx="6804248" cy="687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79512" y="1124744"/>
            <a:ext cx="205577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SECONDO LA LEGGE DI MOSE’, MARIA PORTA AL TEMPIO IL BAMBINO GESU’.</a:t>
            </a:r>
          </a:p>
          <a:p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b="1" dirty="0">
                <a:solidFill>
                  <a:srgbClr val="FF0000"/>
                </a:solidFill>
              </a:rPr>
              <a:t>SIMEONE LO ACCOGLIE E LO SALUTA, CHIAMANDOLO «LUCE PER ILLUMINARE I POPOLI».</a:t>
            </a:r>
          </a:p>
        </p:txBody>
      </p:sp>
    </p:spTree>
    <p:extLst>
      <p:ext uri="{BB962C8B-B14F-4D97-AF65-F5344CB8AC3E}">
        <p14:creationId xmlns:p14="http://schemas.microsoft.com/office/powerpoint/2010/main" val="253650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B49C60-CB98-4BAC-BA74-28591C7B1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571"/>
            <a:ext cx="7886700" cy="494249"/>
          </a:xfrm>
        </p:spPr>
        <p:txBody>
          <a:bodyPr>
            <a:normAutofit fontScale="90000"/>
          </a:bodyPr>
          <a:lstStyle/>
          <a:p>
            <a:r>
              <a:rPr lang="it-IT" sz="3300" b="1" dirty="0">
                <a:solidFill>
                  <a:srgbClr val="FF0000"/>
                </a:solidFill>
              </a:rPr>
              <a:t>Domande per capire</a:t>
            </a:r>
            <a:br>
              <a:rPr lang="it-IT" b="1" dirty="0">
                <a:solidFill>
                  <a:srgbClr val="FF0000"/>
                </a:solidFill>
              </a:rPr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D2B0AF-1F68-4E98-9281-B9A83273D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24810"/>
            <a:ext cx="7886700" cy="4457700"/>
          </a:xfrm>
        </p:spPr>
        <p:txBody>
          <a:bodyPr>
            <a:normAutofit fontScale="77500" lnSpcReduction="20000"/>
          </a:bodyPr>
          <a:lstStyle/>
          <a:p>
            <a:endParaRPr lang="it-IT" dirty="0"/>
          </a:p>
          <a:p>
            <a:r>
              <a:rPr lang="it-IT" sz="3000" dirty="0"/>
              <a:t>Dove siamo?</a:t>
            </a:r>
          </a:p>
          <a:p>
            <a:endParaRPr lang="it-IT" sz="3000" dirty="0"/>
          </a:p>
          <a:p>
            <a:r>
              <a:rPr lang="it-IT" sz="3000" dirty="0"/>
              <a:t>Quali personaggi?</a:t>
            </a:r>
          </a:p>
          <a:p>
            <a:endParaRPr lang="it-IT" sz="3000" dirty="0"/>
          </a:p>
          <a:p>
            <a:r>
              <a:rPr lang="it-IT" sz="3000" dirty="0"/>
              <a:t>Quali sono i sentimenti di Maria?</a:t>
            </a:r>
          </a:p>
          <a:p>
            <a:endParaRPr lang="it-IT" sz="3000" dirty="0"/>
          </a:p>
          <a:p>
            <a:r>
              <a:rPr lang="it-IT" sz="3000" dirty="0"/>
              <a:t>Cosa desidera Dio mandando l’Angelo?</a:t>
            </a:r>
          </a:p>
          <a:p>
            <a:endParaRPr lang="it-IT" sz="3000" dirty="0"/>
          </a:p>
          <a:p>
            <a:r>
              <a:rPr lang="it-IT" sz="3000" dirty="0"/>
              <a:t>Cosa sta facendo Maria?</a:t>
            </a:r>
          </a:p>
          <a:p>
            <a:endParaRPr lang="it-IT" sz="3000" dirty="0"/>
          </a:p>
          <a:p>
            <a:r>
              <a:rPr lang="it-IT" sz="3000" dirty="0"/>
              <a:t>Perché l’Angelo ha l’indice rivolto verso l’Alto?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40992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magine che contiene toeletta&#10;&#10;Descrizione generata automaticamente">
            <a:extLst>
              <a:ext uri="{FF2B5EF4-FFF2-40B4-BE49-F238E27FC236}">
                <a16:creationId xmlns:a16="http://schemas.microsoft.com/office/drawing/2014/main" id="{D38FBDEC-D642-4428-BEA6-6F7FE537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015" y="1102179"/>
            <a:ext cx="5355770" cy="475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048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476</Words>
  <Application>Microsoft Office PowerPoint</Application>
  <PresentationFormat>Presentazione su schermo (4:3)</PresentationFormat>
  <Paragraphs>42</Paragraphs>
  <Slides>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3" baseType="lpstr">
      <vt:lpstr>Arial</vt:lpstr>
      <vt:lpstr>Book Antiqua</vt:lpstr>
      <vt:lpstr>Calibri</vt:lpstr>
      <vt:lpstr>Tema di Office</vt:lpstr>
      <vt:lpstr>Presentazione standard di PowerPoint</vt:lpstr>
      <vt:lpstr>Vangelo di Luca 1,26-38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Domande per capire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Vescia</dc:creator>
  <cp:lastModifiedBy>archy</cp:lastModifiedBy>
  <cp:revision>8</cp:revision>
  <dcterms:created xsi:type="dcterms:W3CDTF">2022-12-04T18:38:45Z</dcterms:created>
  <dcterms:modified xsi:type="dcterms:W3CDTF">2022-12-05T14:05:42Z</dcterms:modified>
</cp:coreProperties>
</file>